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82" y="12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32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95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1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9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51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49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26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30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85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54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7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48CF-1CCC-4ABA-A45C-ED26C741C3B4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9BD-5E05-44C1-9E69-FDCC77979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01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2D5462-CB76-0841-154E-65D17F1C77A4}"/>
              </a:ext>
            </a:extLst>
          </p:cNvPr>
          <p:cNvSpPr txBox="1"/>
          <p:nvPr/>
        </p:nvSpPr>
        <p:spPr>
          <a:xfrm>
            <a:off x="3039180" y="7180729"/>
            <a:ext cx="3985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チームわくわくワーク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EC987-8100-25FC-ACFD-2EA6202A9FCE}"/>
              </a:ext>
            </a:extLst>
          </p:cNvPr>
          <p:cNvSpPr txBox="1"/>
          <p:nvPr/>
        </p:nvSpPr>
        <p:spPr>
          <a:xfrm>
            <a:off x="3231540" y="8175811"/>
            <a:ext cx="3600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2022/11/1</a:t>
            </a:r>
            <a:r>
              <a:rPr kumimoji="1"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  <a:endParaRPr kumimoji="1" lang="ja-JP" altLang="en-US" sz="3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47B98C-E859-6E95-A98E-1B25AE6268E8}"/>
              </a:ext>
            </a:extLst>
          </p:cNvPr>
          <p:cNvSpPr txBox="1"/>
          <p:nvPr/>
        </p:nvSpPr>
        <p:spPr>
          <a:xfrm>
            <a:off x="2616789" y="9177444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目指せ地域一番の</a:t>
            </a:r>
            <a:r>
              <a:rPr kumimoji="1" lang="en-US" altLang="ja-JP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WLB</a:t>
            </a:r>
            <a:r>
              <a:rPr kumimoji="1" lang="ja-JP" altLang="en-US" sz="3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0C4D95-DABE-BEEE-C3EC-6AE3DA380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19" y="10179077"/>
            <a:ext cx="1943761" cy="21571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4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13</Words>
  <Application>Microsoft Office PowerPoint</Application>
  <PresentationFormat>A3 297x420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新潟日報事業社　髙橋恵理子</dc:creator>
  <cp:lastModifiedBy>新潟日報事業社　髙橋恵理子</cp:lastModifiedBy>
  <cp:revision>4</cp:revision>
  <dcterms:created xsi:type="dcterms:W3CDTF">2022-09-30T07:55:15Z</dcterms:created>
  <dcterms:modified xsi:type="dcterms:W3CDTF">2022-10-03T04:21:07Z</dcterms:modified>
</cp:coreProperties>
</file>