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84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32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9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4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26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30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54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7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48CF-1CCC-4ABA-A45C-ED26C741C3B4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F6BE8B-D12D-723A-574C-8B4E7E0901AA}"/>
              </a:ext>
            </a:extLst>
          </p:cNvPr>
          <p:cNvSpPr txBox="1"/>
          <p:nvPr/>
        </p:nvSpPr>
        <p:spPr>
          <a:xfrm>
            <a:off x="1652142" y="7647171"/>
            <a:ext cx="6296916" cy="3982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4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4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月は年次有給休暇</a:t>
            </a:r>
            <a:endParaRPr kumimoji="1" lang="en-US" altLang="ja-JP" sz="4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取得強化月間</a:t>
            </a:r>
            <a:endParaRPr kumimoji="1" lang="en-US" altLang="ja-JP" sz="4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みんなに「いい働き方」を</a:t>
            </a:r>
            <a:endParaRPr kumimoji="1" lang="en-US" altLang="ja-JP" sz="4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めざして取り組もう！</a:t>
            </a:r>
            <a:endParaRPr kumimoji="1" lang="en-US" altLang="ja-JP" sz="4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64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19</Words>
  <Application>Microsoft Office PowerPoint</Application>
  <PresentationFormat>A3 297x420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新潟日報事業社　髙橋恵理子</dc:creator>
  <cp:lastModifiedBy>新潟日報事業社　髙橋恵理子</cp:lastModifiedBy>
  <cp:revision>5</cp:revision>
  <dcterms:created xsi:type="dcterms:W3CDTF">2022-09-30T07:55:15Z</dcterms:created>
  <dcterms:modified xsi:type="dcterms:W3CDTF">2022-10-07T06:50:39Z</dcterms:modified>
</cp:coreProperties>
</file>