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8" r:id="rId2"/>
    <p:sldId id="261" r:id="rId3"/>
    <p:sldId id="256" r:id="rId4"/>
    <p:sldId id="264" r:id="rId5"/>
    <p:sldId id="257" r:id="rId6"/>
    <p:sldId id="262" r:id="rId7"/>
    <p:sldId id="265" r:id="rId8"/>
    <p:sldId id="268" r:id="rId9"/>
    <p:sldId id="263" r:id="rId10"/>
    <p:sldId id="260" r:id="rId11"/>
    <p:sldId id="266" r:id="rId12"/>
    <p:sldId id="267" r:id="rId13"/>
    <p:sldId id="269" r:id="rId14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97" d="100"/>
          <a:sy n="97" d="100"/>
        </p:scale>
        <p:origin x="96" y="1122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572DF-384B-4A7F-83F5-3F2BA8F17517}" type="datetimeFigureOut">
              <a:rPr kumimoji="1" lang="ja-JP" altLang="en-US" smtClean="0"/>
              <a:t>2022/10/5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B0F8E-E2DD-42D1-A5EA-46AAF2460E7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968263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572DF-384B-4A7F-83F5-3F2BA8F17517}" type="datetimeFigureOut">
              <a:rPr kumimoji="1" lang="ja-JP" altLang="en-US" smtClean="0"/>
              <a:t>2022/10/5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B0F8E-E2DD-42D1-A5EA-46AAF2460E7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70214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572DF-384B-4A7F-83F5-3F2BA8F17517}" type="datetimeFigureOut">
              <a:rPr kumimoji="1" lang="ja-JP" altLang="en-US" smtClean="0"/>
              <a:t>2022/10/5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B0F8E-E2DD-42D1-A5EA-46AAF2460E7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48320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572DF-384B-4A7F-83F5-3F2BA8F17517}" type="datetimeFigureOut">
              <a:rPr kumimoji="1" lang="ja-JP" altLang="en-US" smtClean="0"/>
              <a:t>2022/10/5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B0F8E-E2DD-42D1-A5EA-46AAF2460E7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12421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572DF-384B-4A7F-83F5-3F2BA8F17517}" type="datetimeFigureOut">
              <a:rPr kumimoji="1" lang="ja-JP" altLang="en-US" smtClean="0"/>
              <a:t>2022/10/5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B0F8E-E2DD-42D1-A5EA-46AAF2460E7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6666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572DF-384B-4A7F-83F5-3F2BA8F17517}" type="datetimeFigureOut">
              <a:rPr kumimoji="1" lang="ja-JP" altLang="en-US" smtClean="0"/>
              <a:t>2022/10/5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B0F8E-E2DD-42D1-A5EA-46AAF2460E7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18417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572DF-384B-4A7F-83F5-3F2BA8F17517}" type="datetimeFigureOut">
              <a:rPr kumimoji="1" lang="ja-JP" altLang="en-US" smtClean="0"/>
              <a:t>2022/10/5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B0F8E-E2DD-42D1-A5EA-46AAF2460E7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565697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572DF-384B-4A7F-83F5-3F2BA8F17517}" type="datetimeFigureOut">
              <a:rPr kumimoji="1" lang="ja-JP" altLang="en-US" smtClean="0"/>
              <a:t>2022/10/5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B0F8E-E2DD-42D1-A5EA-46AAF2460E7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8771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572DF-384B-4A7F-83F5-3F2BA8F17517}" type="datetimeFigureOut">
              <a:rPr kumimoji="1" lang="ja-JP" altLang="en-US" smtClean="0"/>
              <a:t>2022/10/5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B0F8E-E2DD-42D1-A5EA-46AAF2460E7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91372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12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572DF-384B-4A7F-83F5-3F2BA8F17517}" type="datetimeFigureOut">
              <a:rPr kumimoji="1" lang="ja-JP" altLang="en-US" smtClean="0"/>
              <a:t>2022/10/5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B0F8E-E2DD-42D1-A5EA-46AAF2460E7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28740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572DF-384B-4A7F-83F5-3F2BA8F17517}" type="datetimeFigureOut">
              <a:rPr kumimoji="1" lang="ja-JP" altLang="en-US" smtClean="0"/>
              <a:t>2022/10/5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B0F8E-E2DD-42D1-A5EA-46AAF2460E7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7745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D572DF-384B-4A7F-83F5-3F2BA8F17517}" type="datetimeFigureOut">
              <a:rPr kumimoji="1" lang="ja-JP" altLang="en-US" smtClean="0"/>
              <a:t>2022/10/5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9B0F8E-E2DD-42D1-A5EA-46AAF2460E7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3157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71588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73ADAE9-E723-2A26-5C12-995F96C560D7}"/>
              </a:ext>
            </a:extLst>
          </p:cNvPr>
          <p:cNvSpPr txBox="1"/>
          <p:nvPr/>
        </p:nvSpPr>
        <p:spPr>
          <a:xfrm>
            <a:off x="658760" y="2402913"/>
            <a:ext cx="17235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60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〇〇</a:t>
            </a:r>
            <a:endParaRPr kumimoji="1" lang="ja-JP" altLang="en-US" sz="4800" dirty="0">
              <a:solidFill>
                <a:srgbClr val="FF00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B76C8B7-FCB6-D63D-17BD-EDEFCE9104FE}"/>
              </a:ext>
            </a:extLst>
          </p:cNvPr>
          <p:cNvSpPr txBox="1"/>
          <p:nvPr/>
        </p:nvSpPr>
        <p:spPr>
          <a:xfrm>
            <a:off x="3883741" y="2402913"/>
            <a:ext cx="17235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60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〇〇</a:t>
            </a:r>
            <a:endParaRPr kumimoji="1" lang="ja-JP" altLang="en-US" sz="4800" dirty="0">
              <a:solidFill>
                <a:srgbClr val="FF00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17C8D75-BE75-C26C-2421-7C120A65D169}"/>
              </a:ext>
            </a:extLst>
          </p:cNvPr>
          <p:cNvSpPr txBox="1"/>
          <p:nvPr/>
        </p:nvSpPr>
        <p:spPr>
          <a:xfrm>
            <a:off x="7039896" y="2402913"/>
            <a:ext cx="17235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60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〇〇</a:t>
            </a:r>
            <a:endParaRPr kumimoji="1" lang="ja-JP" altLang="en-US" sz="4800" dirty="0">
              <a:solidFill>
                <a:srgbClr val="FF00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786534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4811555-1469-E014-3282-1B9B9C243ABF}"/>
              </a:ext>
            </a:extLst>
          </p:cNvPr>
          <p:cNvSpPr txBox="1"/>
          <p:nvPr/>
        </p:nvSpPr>
        <p:spPr>
          <a:xfrm>
            <a:off x="628000" y="1881804"/>
            <a:ext cx="249299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60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〇〇○</a:t>
            </a:r>
            <a:endParaRPr kumimoji="1" lang="ja-JP" altLang="en-US" sz="4800" dirty="0">
              <a:solidFill>
                <a:srgbClr val="FF00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1CF9030-33FD-86E6-FC2A-41D9C410BDE9}"/>
              </a:ext>
            </a:extLst>
          </p:cNvPr>
          <p:cNvSpPr txBox="1"/>
          <p:nvPr/>
        </p:nvSpPr>
        <p:spPr>
          <a:xfrm>
            <a:off x="3813651" y="1881804"/>
            <a:ext cx="249299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60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〇〇○</a:t>
            </a:r>
            <a:endParaRPr kumimoji="1" lang="ja-JP" altLang="en-US" sz="4800" dirty="0">
              <a:solidFill>
                <a:srgbClr val="FF00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53029EA-7524-EB90-72FF-289922DE8182}"/>
              </a:ext>
            </a:extLst>
          </p:cNvPr>
          <p:cNvSpPr txBox="1"/>
          <p:nvPr/>
        </p:nvSpPr>
        <p:spPr>
          <a:xfrm>
            <a:off x="6999302" y="1881804"/>
            <a:ext cx="249299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60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〇〇○</a:t>
            </a:r>
            <a:endParaRPr kumimoji="1" lang="ja-JP" altLang="en-US" sz="4800" dirty="0">
              <a:solidFill>
                <a:srgbClr val="FF00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574100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5DDD15C-FC94-0DA3-EE52-03264C1295CF}"/>
              </a:ext>
            </a:extLst>
          </p:cNvPr>
          <p:cNvSpPr txBox="1"/>
          <p:nvPr/>
        </p:nvSpPr>
        <p:spPr>
          <a:xfrm>
            <a:off x="3834580" y="2495247"/>
            <a:ext cx="10406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48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１８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1A584C3-E034-5EF0-D38B-54EFC716EDF6}"/>
              </a:ext>
            </a:extLst>
          </p:cNvPr>
          <p:cNvSpPr txBox="1"/>
          <p:nvPr/>
        </p:nvSpPr>
        <p:spPr>
          <a:xfrm>
            <a:off x="7059560" y="2495247"/>
            <a:ext cx="10406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48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１８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289EAE7-479F-072C-1343-4239EE083ACC}"/>
              </a:ext>
            </a:extLst>
          </p:cNvPr>
          <p:cNvSpPr txBox="1"/>
          <p:nvPr/>
        </p:nvSpPr>
        <p:spPr>
          <a:xfrm>
            <a:off x="617882" y="2495247"/>
            <a:ext cx="10406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48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１８</a:t>
            </a:r>
          </a:p>
        </p:txBody>
      </p:sp>
    </p:spTree>
    <p:extLst>
      <p:ext uri="{BB962C8B-B14F-4D97-AF65-F5344CB8AC3E}">
        <p14:creationId xmlns:p14="http://schemas.microsoft.com/office/powerpoint/2010/main" val="16810225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70094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21500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48641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19386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65808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46499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144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37907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64583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109</TotalTime>
  <Words>12</Words>
  <Application>Microsoft Office PowerPoint</Application>
  <PresentationFormat>A4 210 x 297 mm</PresentationFormat>
  <Paragraphs>9</Paragraphs>
  <Slides>13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13</vt:i4>
      </vt:variant>
    </vt:vector>
  </HeadingPairs>
  <TitlesOfParts>
    <vt:vector size="18" baseType="lpstr">
      <vt:lpstr>BIZ UDPゴシック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新潟日報事業社　髙橋恵理子</dc:creator>
  <cp:lastModifiedBy>新潟日報事業社　髙橋恵理子</cp:lastModifiedBy>
  <cp:revision>5</cp:revision>
  <dcterms:created xsi:type="dcterms:W3CDTF">2022-10-03T04:11:39Z</dcterms:created>
  <dcterms:modified xsi:type="dcterms:W3CDTF">2022-10-05T05:28:18Z</dcterms:modified>
</cp:coreProperties>
</file>